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739" r:id="rId3"/>
    <p:sldId id="261" r:id="rId4"/>
    <p:sldId id="262" r:id="rId5"/>
    <p:sldId id="716" r:id="rId6"/>
    <p:sldId id="263" r:id="rId7"/>
    <p:sldId id="717" r:id="rId8"/>
    <p:sldId id="718" r:id="rId9"/>
    <p:sldId id="719" r:id="rId10"/>
    <p:sldId id="727" r:id="rId11"/>
    <p:sldId id="738" r:id="rId12"/>
    <p:sldId id="720" r:id="rId13"/>
    <p:sldId id="258" r:id="rId14"/>
    <p:sldId id="259" r:id="rId15"/>
    <p:sldId id="728" r:id="rId16"/>
    <p:sldId id="257" r:id="rId17"/>
    <p:sldId id="725" r:id="rId18"/>
    <p:sldId id="730" r:id="rId19"/>
    <p:sldId id="732" r:id="rId20"/>
    <p:sldId id="736" r:id="rId21"/>
    <p:sldId id="734" r:id="rId22"/>
    <p:sldId id="73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1A8F7-5A6E-457A-87DC-B9774FED6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SORRENTO LIGA CONGRESS 2019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3D847-A49B-481C-B86A-9AD34AC98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DEGROOTE FILIP, M.D.  - </a:t>
            </a:r>
            <a:r>
              <a:rPr lang="nl-BE" dirty="0" err="1"/>
              <a:t>Bruges</a:t>
            </a:r>
            <a:r>
              <a:rPr lang="nl-BE" dirty="0"/>
              <a:t> (Belgium)</a:t>
            </a:r>
          </a:p>
        </p:txBody>
      </p:sp>
    </p:spTree>
    <p:extLst>
      <p:ext uri="{BB962C8B-B14F-4D97-AF65-F5344CB8AC3E}">
        <p14:creationId xmlns:p14="http://schemas.microsoft.com/office/powerpoint/2010/main" val="23403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90023B-DE6B-472D-A2AD-A3A1EC87C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2" t="7480" b="5132"/>
          <a:stretch/>
        </p:blipFill>
        <p:spPr>
          <a:xfrm>
            <a:off x="1084521" y="542260"/>
            <a:ext cx="9862259" cy="60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92B1D-65FF-43CF-A5EE-1F0DD802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8263"/>
          </a:xfrm>
        </p:spPr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energetic</a:t>
            </a:r>
            <a:r>
              <a:rPr lang="nl-BE" dirty="0"/>
              <a:t> examination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BB48A-2586-40AC-A690-7A2BFDB8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1209"/>
            <a:ext cx="9905999" cy="40899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energetic examination is an examination based on applied and clinical kin</a:t>
            </a:r>
            <a:r>
              <a:rPr lang="en-GB" dirty="0" err="1"/>
              <a:t>esiology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The idea behind is that homeopathy and acupuncture are both energetic medicines.</a:t>
            </a:r>
          </a:p>
          <a:p>
            <a:r>
              <a:rPr lang="en-GB" dirty="0"/>
              <a:t>Only acupuncture has an energetic model (acupuncture points and muscles which receive energy each by an individual meridian) and this can be used to control (verify) each individual homoeopathic remedy.</a:t>
            </a:r>
          </a:p>
          <a:p>
            <a:r>
              <a:rPr lang="en-GB" dirty="0"/>
              <a:t>Each remedy has its own energetic picture, as if a signature (and 'must' be found in order to prescribe).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986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DCDF6-BDA7-4343-8C0D-3F8F336E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HOMEOPATHY     </a:t>
            </a:r>
            <a:r>
              <a:rPr lang="nl-BE" dirty="0" err="1"/>
              <a:t>related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/>
              <a:t>     </a:t>
            </a:r>
            <a:r>
              <a:rPr lang="nl-BE" dirty="0" err="1"/>
              <a:t>acupuncture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D9DC1-DD59-445A-B953-09F5D5C7F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BE" dirty="0"/>
              <a:t>				</a:t>
            </a:r>
            <a:r>
              <a:rPr lang="nl-BE" sz="3600" dirty="0"/>
              <a:t>ENERGY</a:t>
            </a:r>
          </a:p>
          <a:p>
            <a:pPr marL="0" indent="0">
              <a:buNone/>
            </a:pPr>
            <a:r>
              <a:rPr lang="nl-BE" dirty="0"/>
              <a:t>VITAL FORCE						CHI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(</a:t>
            </a:r>
            <a:r>
              <a:rPr lang="nl-BE" dirty="0" err="1"/>
              <a:t>undefined</a:t>
            </a:r>
            <a:r>
              <a:rPr lang="nl-BE" dirty="0"/>
              <a:t>)						</a:t>
            </a:r>
            <a:r>
              <a:rPr lang="nl-BE" dirty="0" err="1"/>
              <a:t>Meridians</a:t>
            </a:r>
            <a:r>
              <a:rPr lang="nl-BE" dirty="0"/>
              <a:t>          </a:t>
            </a:r>
            <a:r>
              <a:rPr lang="nl-BE" dirty="0" err="1"/>
              <a:t>Acu</a:t>
            </a:r>
            <a:r>
              <a:rPr lang="nl-BE" dirty="0"/>
              <a:t>-points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(</a:t>
            </a:r>
            <a:r>
              <a:rPr lang="nl-BE" dirty="0" err="1"/>
              <a:t>homeopathic</a:t>
            </a:r>
            <a:r>
              <a:rPr lang="nl-BE" dirty="0"/>
              <a:t> </a:t>
            </a:r>
            <a:r>
              <a:rPr lang="nl-BE" dirty="0" err="1"/>
              <a:t>symptoms</a:t>
            </a:r>
            <a:r>
              <a:rPr lang="nl-BE" dirty="0"/>
              <a:t>)					</a:t>
            </a:r>
            <a:r>
              <a:rPr lang="nl-BE" dirty="0" err="1"/>
              <a:t>Muscle</a:t>
            </a:r>
            <a:r>
              <a:rPr lang="nl-BE" dirty="0"/>
              <a:t> tonus</a:t>
            </a:r>
          </a:p>
          <a:p>
            <a:pPr marL="0" indent="0">
              <a:buNone/>
            </a:pPr>
            <a:r>
              <a:rPr lang="nl-BE" dirty="0"/>
              <a:t>(</a:t>
            </a:r>
            <a:r>
              <a:rPr lang="nl-BE" dirty="0" err="1"/>
              <a:t>homeosiniatry</a:t>
            </a:r>
            <a:r>
              <a:rPr lang="nl-BE" dirty="0"/>
              <a:t>)								</a:t>
            </a:r>
            <a:r>
              <a:rPr lang="nl-BE" dirty="0" err="1"/>
              <a:t>Acu</a:t>
            </a:r>
            <a:r>
              <a:rPr lang="nl-BE" dirty="0"/>
              <a:t>-points</a:t>
            </a:r>
          </a:p>
        </p:txBody>
      </p:sp>
    </p:spTree>
    <p:extLst>
      <p:ext uri="{BB962C8B-B14F-4D97-AF65-F5344CB8AC3E}">
        <p14:creationId xmlns:p14="http://schemas.microsoft.com/office/powerpoint/2010/main" val="421890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16953-6F39-4F73-BD54-AAE1444F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3916"/>
            <a:ext cx="9905998" cy="1424763"/>
          </a:xfrm>
        </p:spPr>
        <p:txBody>
          <a:bodyPr/>
          <a:lstStyle/>
          <a:p>
            <a:r>
              <a:rPr lang="nl-BE" dirty="0"/>
              <a:t>Case – EXAMPLE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8B8C7-E63C-4C84-8981-5D1545B1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8679"/>
            <a:ext cx="9905999" cy="4132522"/>
          </a:xfrm>
        </p:spPr>
        <p:txBody>
          <a:bodyPr>
            <a:normAutofit/>
          </a:bodyPr>
          <a:lstStyle/>
          <a:p>
            <a:r>
              <a:rPr lang="nl-BE" dirty="0"/>
              <a:t>Follow-up of a 65-years </a:t>
            </a:r>
            <a:r>
              <a:rPr lang="nl-BE" dirty="0" err="1"/>
              <a:t>old</a:t>
            </a:r>
            <a:r>
              <a:rPr lang="nl-BE" dirty="0"/>
              <a:t> </a:t>
            </a:r>
            <a:r>
              <a:rPr lang="nl-BE" dirty="0" err="1"/>
              <a:t>woman</a:t>
            </a:r>
            <a:r>
              <a:rPr lang="nl-BE" dirty="0"/>
              <a:t>.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err="1"/>
              <a:t>Former</a:t>
            </a:r>
            <a:r>
              <a:rPr lang="nl-BE" dirty="0"/>
              <a:t> / last </a:t>
            </a:r>
            <a:r>
              <a:rPr lang="nl-BE" dirty="0" err="1"/>
              <a:t>remedy</a:t>
            </a:r>
            <a:r>
              <a:rPr lang="nl-BE" dirty="0"/>
              <a:t>: Mag-s.  - 5 </a:t>
            </a:r>
            <a:r>
              <a:rPr lang="nl-BE" dirty="0" err="1"/>
              <a:t>months</a:t>
            </a:r>
            <a:r>
              <a:rPr lang="nl-BE" dirty="0"/>
              <a:t> </a:t>
            </a:r>
            <a:r>
              <a:rPr lang="nl-BE" dirty="0" err="1"/>
              <a:t>ago</a:t>
            </a:r>
            <a:r>
              <a:rPr lang="nl-BE" dirty="0"/>
              <a:t>.</a:t>
            </a:r>
          </a:p>
          <a:p>
            <a:r>
              <a:rPr lang="nl-BE" dirty="0" err="1"/>
              <a:t>Now</a:t>
            </a:r>
            <a:r>
              <a:rPr lang="nl-BE" dirty="0"/>
              <a:t> </a:t>
            </a:r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complains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want of </a:t>
            </a:r>
            <a:r>
              <a:rPr lang="nl-BE" dirty="0" err="1"/>
              <a:t>general</a:t>
            </a:r>
            <a:r>
              <a:rPr lang="nl-BE" dirty="0"/>
              <a:t> energy. New </a:t>
            </a:r>
            <a:r>
              <a:rPr lang="nl-BE" dirty="0" err="1"/>
              <a:t>since</a:t>
            </a:r>
            <a:r>
              <a:rPr lang="nl-BE" dirty="0"/>
              <a:t> last time was a </a:t>
            </a:r>
            <a:r>
              <a:rPr lang="nl-BE" dirty="0" err="1"/>
              <a:t>strange</a:t>
            </a:r>
            <a:r>
              <a:rPr lang="nl-BE" dirty="0"/>
              <a:t> feeling on </a:t>
            </a:r>
            <a:r>
              <a:rPr lang="nl-BE" dirty="0" err="1"/>
              <a:t>the</a:t>
            </a:r>
            <a:r>
              <a:rPr lang="nl-BE" dirty="0"/>
              <a:t> right side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head</a:t>
            </a:r>
            <a:r>
              <a:rPr lang="nl-BE" dirty="0"/>
              <a:t>, as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was </a:t>
            </a:r>
            <a:r>
              <a:rPr lang="nl-BE" dirty="0" err="1"/>
              <a:t>numb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sensation</a:t>
            </a:r>
            <a:r>
              <a:rPr lang="nl-BE" dirty="0"/>
              <a:t> as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head</a:t>
            </a:r>
            <a:r>
              <a:rPr lang="nl-BE" dirty="0"/>
              <a:t> at </a:t>
            </a:r>
            <a:r>
              <a:rPr lang="nl-BE" dirty="0" err="1"/>
              <a:t>that</a:t>
            </a:r>
            <a:r>
              <a:rPr lang="nl-BE" dirty="0"/>
              <a:t> side was </a:t>
            </a:r>
            <a:r>
              <a:rPr lang="nl-BE" dirty="0" err="1"/>
              <a:t>filled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cotton</a:t>
            </a:r>
            <a:r>
              <a:rPr lang="nl-BE" dirty="0"/>
              <a:t> </a:t>
            </a:r>
            <a:r>
              <a:rPr lang="nl-BE" dirty="0" err="1"/>
              <a:t>wool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dreamed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she’s</a:t>
            </a:r>
            <a:r>
              <a:rPr lang="nl-BE" dirty="0"/>
              <a:t> </a:t>
            </a:r>
            <a:r>
              <a:rPr lang="nl-BE" dirty="0" err="1"/>
              <a:t>descending</a:t>
            </a:r>
            <a:r>
              <a:rPr lang="nl-BE" dirty="0"/>
              <a:t> </a:t>
            </a:r>
            <a:r>
              <a:rPr lang="nl-BE" dirty="0" err="1"/>
              <a:t>stairs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dike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beach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3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39B52-0361-425D-8843-3C59B715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Symptom</a:t>
            </a:r>
            <a:r>
              <a:rPr lang="nl-BE" dirty="0"/>
              <a:t> / THEME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AEDF3-D5FB-497B-BAB7-3C7A8023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Theme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dream</a:t>
            </a:r>
            <a:r>
              <a:rPr lang="nl-BE" dirty="0"/>
              <a:t>: </a:t>
            </a:r>
            <a:r>
              <a:rPr lang="nl-BE" dirty="0" err="1"/>
              <a:t>being</a:t>
            </a:r>
            <a:r>
              <a:rPr lang="nl-BE" dirty="0"/>
              <a:t> </a:t>
            </a:r>
            <a:r>
              <a:rPr lang="nl-BE" dirty="0" err="1"/>
              <a:t>attracted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sea</a:t>
            </a:r>
            <a:r>
              <a:rPr lang="nl-BE" dirty="0"/>
              <a:t> (= </a:t>
            </a:r>
            <a:r>
              <a:rPr lang="nl-BE" dirty="0" err="1"/>
              <a:t>this</a:t>
            </a:r>
            <a:r>
              <a:rPr lang="nl-BE" dirty="0"/>
              <a:t> is in </a:t>
            </a:r>
            <a:r>
              <a:rPr lang="nl-BE" dirty="0" err="1"/>
              <a:t>this</a:t>
            </a:r>
            <a:r>
              <a:rPr lang="nl-BE" dirty="0"/>
              <a:t> case a </a:t>
            </a:r>
            <a:r>
              <a:rPr lang="nl-BE" dirty="0" err="1"/>
              <a:t>resonant</a:t>
            </a:r>
            <a:r>
              <a:rPr lang="nl-BE" dirty="0"/>
              <a:t> </a:t>
            </a:r>
            <a:r>
              <a:rPr lang="nl-BE" dirty="0" err="1"/>
              <a:t>symptom</a:t>
            </a:r>
            <a:r>
              <a:rPr lang="nl-BE" dirty="0"/>
              <a:t>)</a:t>
            </a:r>
          </a:p>
          <a:p>
            <a:r>
              <a:rPr lang="nl-BE" dirty="0"/>
              <a:t>Dream </a:t>
            </a:r>
            <a:r>
              <a:rPr lang="nl-BE" dirty="0" err="1"/>
              <a:t>repertory</a:t>
            </a:r>
            <a:r>
              <a:rPr lang="nl-BE" dirty="0"/>
              <a:t>: Dream, </a:t>
            </a:r>
            <a:r>
              <a:rPr lang="nl-BE" dirty="0" err="1"/>
              <a:t>beach</a:t>
            </a:r>
            <a:r>
              <a:rPr lang="nl-BE" dirty="0"/>
              <a:t> / waterline (60 remedies)</a:t>
            </a:r>
          </a:p>
          <a:p>
            <a:endParaRPr lang="nl-BE" dirty="0"/>
          </a:p>
          <a:p>
            <a:r>
              <a:rPr lang="nl-BE" dirty="0" err="1"/>
              <a:t>Symptom</a:t>
            </a:r>
            <a:r>
              <a:rPr lang="nl-BE" dirty="0"/>
              <a:t>: (Radar Opus) = </a:t>
            </a:r>
            <a:r>
              <a:rPr lang="nl-BE" dirty="0" err="1"/>
              <a:t>Key-note</a:t>
            </a:r>
            <a:r>
              <a:rPr lang="nl-BE" dirty="0"/>
              <a:t> </a:t>
            </a:r>
            <a:r>
              <a:rPr lang="nl-BE" dirty="0" err="1"/>
              <a:t>symptom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Head, Full, </a:t>
            </a:r>
            <a:r>
              <a:rPr lang="nl-BE" dirty="0" err="1"/>
              <a:t>cotton</a:t>
            </a:r>
            <a:r>
              <a:rPr lang="nl-BE" dirty="0"/>
              <a:t>, as </a:t>
            </a:r>
            <a:r>
              <a:rPr lang="nl-BE" dirty="0" err="1"/>
              <a:t>by</a:t>
            </a:r>
            <a:r>
              <a:rPr lang="nl-BE" dirty="0"/>
              <a:t> :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remedy</a:t>
            </a:r>
            <a:r>
              <a:rPr lang="nl-BE" dirty="0"/>
              <a:t> = </a:t>
            </a:r>
            <a:r>
              <a:rPr lang="nl-BE" dirty="0" err="1"/>
              <a:t>hippo</a:t>
            </a:r>
            <a:r>
              <a:rPr lang="nl-BE" dirty="0"/>
              <a:t>-k. (hippocampus </a:t>
            </a:r>
            <a:r>
              <a:rPr lang="nl-BE" dirty="0" err="1"/>
              <a:t>kuda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609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76D692B-B781-436B-A195-AF73E67D0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676" y="335667"/>
            <a:ext cx="10868628" cy="60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D69A227-C8BA-4777-A502-11298107F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752355"/>
            <a:ext cx="9993433" cy="56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D69A227-C8BA-4777-A502-11298107F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31" t="7887" r="-106" b="4823"/>
          <a:stretch/>
        </p:blipFill>
        <p:spPr>
          <a:xfrm>
            <a:off x="2200940" y="446568"/>
            <a:ext cx="8051405" cy="60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16953-6F39-4F73-BD54-AAE1444F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3916"/>
            <a:ext cx="9905998" cy="1424763"/>
          </a:xfrm>
        </p:spPr>
        <p:txBody>
          <a:bodyPr/>
          <a:lstStyle/>
          <a:p>
            <a:r>
              <a:rPr lang="nl-BE" dirty="0"/>
              <a:t>Case – EXAMPLE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8B8C7-E63C-4C84-8981-5D1545B1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8679"/>
            <a:ext cx="10150365" cy="4132522"/>
          </a:xfrm>
        </p:spPr>
        <p:txBody>
          <a:bodyPr>
            <a:normAutofit/>
          </a:bodyPr>
          <a:lstStyle/>
          <a:p>
            <a:r>
              <a:rPr lang="nl-BE" dirty="0"/>
              <a:t>Follow-up of a 67-years </a:t>
            </a:r>
            <a:r>
              <a:rPr lang="nl-BE" dirty="0" err="1"/>
              <a:t>old</a:t>
            </a:r>
            <a:r>
              <a:rPr lang="nl-BE" dirty="0"/>
              <a:t> </a:t>
            </a:r>
            <a:r>
              <a:rPr lang="nl-BE" dirty="0" err="1"/>
              <a:t>woman</a:t>
            </a:r>
            <a:r>
              <a:rPr lang="nl-BE" dirty="0"/>
              <a:t>, </a:t>
            </a:r>
            <a:r>
              <a:rPr lang="nl-BE" dirty="0" err="1"/>
              <a:t>having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erythematous</a:t>
            </a:r>
            <a:r>
              <a:rPr lang="nl-BE" dirty="0"/>
              <a:t> eczema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external</a:t>
            </a:r>
            <a:r>
              <a:rPr lang="nl-BE" dirty="0"/>
              <a:t> </a:t>
            </a:r>
            <a:r>
              <a:rPr lang="nl-BE" dirty="0" err="1"/>
              <a:t>throat</a:t>
            </a:r>
            <a:r>
              <a:rPr lang="nl-BE" dirty="0"/>
              <a:t>.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err="1"/>
              <a:t>Former</a:t>
            </a:r>
            <a:r>
              <a:rPr lang="nl-BE" dirty="0"/>
              <a:t> / last </a:t>
            </a:r>
            <a:r>
              <a:rPr lang="nl-BE" dirty="0" err="1"/>
              <a:t>complaint</a:t>
            </a:r>
            <a:r>
              <a:rPr lang="nl-BE" dirty="0"/>
              <a:t>/</a:t>
            </a:r>
            <a:r>
              <a:rPr lang="nl-BE" dirty="0" err="1"/>
              <a:t>remedy</a:t>
            </a:r>
            <a:r>
              <a:rPr lang="nl-BE" dirty="0"/>
              <a:t>: Vertigo/ </a:t>
            </a:r>
            <a:r>
              <a:rPr lang="nl-BE" dirty="0" err="1"/>
              <a:t>Rhus</a:t>
            </a:r>
            <a:r>
              <a:rPr lang="nl-BE" dirty="0"/>
              <a:t> </a:t>
            </a:r>
            <a:r>
              <a:rPr lang="nl-BE" dirty="0" err="1"/>
              <a:t>glabra</a:t>
            </a:r>
            <a:r>
              <a:rPr lang="nl-BE" dirty="0"/>
              <a:t>  - </a:t>
            </a:r>
            <a:r>
              <a:rPr lang="nl-BE" dirty="0" err="1"/>
              <a:t>some</a:t>
            </a:r>
            <a:r>
              <a:rPr lang="nl-BE" dirty="0"/>
              <a:t> weeks </a:t>
            </a:r>
            <a:r>
              <a:rPr lang="nl-BE" dirty="0" err="1"/>
              <a:t>ago</a:t>
            </a:r>
            <a:r>
              <a:rPr lang="nl-BE" dirty="0"/>
              <a:t>.</a:t>
            </a:r>
          </a:p>
          <a:p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dreamed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she’s</a:t>
            </a:r>
            <a:r>
              <a:rPr lang="nl-BE" dirty="0"/>
              <a:t> at her </a:t>
            </a:r>
            <a:r>
              <a:rPr lang="nl-BE" dirty="0" err="1"/>
              <a:t>former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a </a:t>
            </a:r>
            <a:r>
              <a:rPr lang="nl-BE" dirty="0" err="1"/>
              <a:t>colleague</a:t>
            </a:r>
            <a:r>
              <a:rPr lang="nl-BE" dirty="0"/>
              <a:t> is making a </a:t>
            </a:r>
            <a:r>
              <a:rPr lang="nl-BE" dirty="0" err="1"/>
              <a:t>scornful</a:t>
            </a:r>
            <a:r>
              <a:rPr lang="nl-BE" dirty="0"/>
              <a:t> </a:t>
            </a:r>
            <a:r>
              <a:rPr lang="nl-BE" dirty="0" err="1"/>
              <a:t>remark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 superior </a:t>
            </a:r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told</a:t>
            </a:r>
            <a:r>
              <a:rPr lang="nl-BE" dirty="0"/>
              <a:t> </a:t>
            </a:r>
            <a:r>
              <a:rPr lang="nl-BE" dirty="0" err="1"/>
              <a:t>them</a:t>
            </a:r>
            <a:r>
              <a:rPr lang="nl-BE" dirty="0"/>
              <a:t> he </a:t>
            </a:r>
            <a:r>
              <a:rPr lang="nl-BE" dirty="0" err="1"/>
              <a:t>recently</a:t>
            </a:r>
            <a:r>
              <a:rPr lang="nl-BE" dirty="0"/>
              <a:t> </a:t>
            </a:r>
            <a:r>
              <a:rPr lang="nl-BE" dirty="0" err="1"/>
              <a:t>published</a:t>
            </a:r>
            <a:r>
              <a:rPr lang="nl-BE" dirty="0"/>
              <a:t> a </a:t>
            </a:r>
            <a:r>
              <a:rPr lang="nl-BE" dirty="0" err="1"/>
              <a:t>book</a:t>
            </a:r>
            <a:r>
              <a:rPr lang="nl-BE" dirty="0"/>
              <a:t>.</a:t>
            </a:r>
          </a:p>
          <a:p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dreamed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she</a:t>
            </a:r>
            <a:r>
              <a:rPr lang="nl-BE" dirty="0"/>
              <a:t> was on </a:t>
            </a:r>
            <a:r>
              <a:rPr lang="nl-BE" dirty="0" err="1"/>
              <a:t>the</a:t>
            </a:r>
            <a:r>
              <a:rPr lang="nl-BE" dirty="0"/>
              <a:t> toilet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urinate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could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stop </a:t>
            </a:r>
            <a:r>
              <a:rPr lang="nl-BE" dirty="0" err="1"/>
              <a:t>the</a:t>
            </a:r>
            <a:r>
              <a:rPr lang="nl-BE" dirty="0"/>
              <a:t> flow.</a:t>
            </a:r>
          </a:p>
        </p:txBody>
      </p:sp>
    </p:spTree>
    <p:extLst>
      <p:ext uri="{BB962C8B-B14F-4D97-AF65-F5344CB8AC3E}">
        <p14:creationId xmlns:p14="http://schemas.microsoft.com/office/powerpoint/2010/main" val="2733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39B52-0361-425D-8843-3C59B715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SymptoMS</a:t>
            </a:r>
            <a:r>
              <a:rPr lang="nl-BE" dirty="0"/>
              <a:t> (Dream </a:t>
            </a:r>
            <a:r>
              <a:rPr lang="nl-BE" dirty="0" err="1"/>
              <a:t>Repertory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AEDF3-D5FB-497B-BAB7-3C7A8023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Dream, </a:t>
            </a:r>
            <a:r>
              <a:rPr lang="nl-BE" dirty="0" err="1"/>
              <a:t>Scornful</a:t>
            </a:r>
            <a:r>
              <a:rPr lang="nl-BE" dirty="0"/>
              <a:t> </a:t>
            </a:r>
            <a:r>
              <a:rPr lang="nl-BE" dirty="0" err="1"/>
              <a:t>remark</a:t>
            </a:r>
            <a:r>
              <a:rPr lang="nl-BE" dirty="0"/>
              <a:t>, (</a:t>
            </a:r>
            <a:r>
              <a:rPr lang="nl-BE" dirty="0" err="1"/>
              <a:t>somebody</a:t>
            </a:r>
            <a:r>
              <a:rPr lang="nl-BE" dirty="0"/>
              <a:t> is) </a:t>
            </a:r>
            <a:r>
              <a:rPr lang="nl-BE" dirty="0" err="1"/>
              <a:t>receiving</a:t>
            </a:r>
            <a:r>
              <a:rPr lang="nl-BE" dirty="0"/>
              <a:t> a</a:t>
            </a:r>
          </a:p>
          <a:p>
            <a:endParaRPr lang="nl-BE" dirty="0"/>
          </a:p>
          <a:p>
            <a:r>
              <a:rPr lang="nl-BE" dirty="0"/>
              <a:t>Dream, </a:t>
            </a:r>
            <a:r>
              <a:rPr lang="nl-BE" dirty="0" err="1"/>
              <a:t>Urinating</a:t>
            </a:r>
            <a:r>
              <a:rPr lang="nl-BE" dirty="0"/>
              <a:t>, </a:t>
            </a:r>
            <a:r>
              <a:rPr lang="nl-BE" dirty="0" err="1"/>
              <a:t>copious</a:t>
            </a:r>
            <a:r>
              <a:rPr lang="nl-BE" dirty="0"/>
              <a:t>, does </a:t>
            </a:r>
            <a:r>
              <a:rPr lang="nl-BE" dirty="0" err="1"/>
              <a:t>not</a:t>
            </a:r>
            <a:r>
              <a:rPr lang="nl-BE" dirty="0"/>
              <a:t> stop</a:t>
            </a:r>
          </a:p>
          <a:p>
            <a:endParaRPr lang="nl-BE" dirty="0"/>
          </a:p>
          <a:p>
            <a:r>
              <a:rPr lang="nl-BE" dirty="0"/>
              <a:t>LOCATION: </a:t>
            </a:r>
            <a:r>
              <a:rPr lang="nl-BE" dirty="0" err="1"/>
              <a:t>External</a:t>
            </a:r>
            <a:r>
              <a:rPr lang="nl-BE" dirty="0"/>
              <a:t> </a:t>
            </a:r>
            <a:r>
              <a:rPr lang="nl-BE" dirty="0" err="1"/>
              <a:t>throat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633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53BC1-4C8D-44F7-80FE-1958A378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7631"/>
          </a:xfrm>
        </p:spPr>
        <p:txBody>
          <a:bodyPr/>
          <a:lstStyle/>
          <a:p>
            <a:r>
              <a:rPr lang="nl-BE" dirty="0"/>
              <a:t>INTRODUCING </a:t>
            </a:r>
            <a:r>
              <a:rPr lang="nl-BE" dirty="0" err="1"/>
              <a:t>myself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0A3C3-3E56-47BA-B0E3-D9A781F3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6149"/>
            <a:ext cx="9905999" cy="4508204"/>
          </a:xfrm>
        </p:spPr>
        <p:txBody>
          <a:bodyPr>
            <a:normAutofit fontScale="92500"/>
          </a:bodyPr>
          <a:lstStyle/>
          <a:p>
            <a:r>
              <a:rPr lang="nl-BE" dirty="0" err="1"/>
              <a:t>Practicing</a:t>
            </a:r>
            <a:r>
              <a:rPr lang="nl-BE" dirty="0"/>
              <a:t> </a:t>
            </a:r>
            <a:r>
              <a:rPr lang="nl-BE" dirty="0" err="1"/>
              <a:t>classical</a:t>
            </a:r>
            <a:r>
              <a:rPr lang="nl-BE" dirty="0"/>
              <a:t> </a:t>
            </a:r>
            <a:r>
              <a:rPr lang="nl-BE" dirty="0" err="1"/>
              <a:t>homeopathy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more </a:t>
            </a:r>
            <a:r>
              <a:rPr lang="nl-BE" dirty="0" err="1"/>
              <a:t>than</a:t>
            </a:r>
            <a:r>
              <a:rPr lang="nl-BE" dirty="0"/>
              <a:t> 40 </a:t>
            </a:r>
            <a:r>
              <a:rPr lang="nl-BE" dirty="0" err="1"/>
              <a:t>years</a:t>
            </a:r>
            <a:r>
              <a:rPr lang="nl-BE" dirty="0"/>
              <a:t>.</a:t>
            </a:r>
          </a:p>
          <a:p>
            <a:r>
              <a:rPr lang="nl-BE" dirty="0"/>
              <a:t>Publications: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Dream </a:t>
            </a:r>
            <a:r>
              <a:rPr lang="nl-BE" dirty="0" err="1">
                <a:solidFill>
                  <a:schemeClr val="bg1"/>
                </a:solidFill>
              </a:rPr>
              <a:t>Repertory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/>
              <a:t>(Radar Opus), </a:t>
            </a:r>
            <a:r>
              <a:rPr lang="nl-BE" dirty="0" err="1"/>
              <a:t>containing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160 000 </a:t>
            </a:r>
            <a:r>
              <a:rPr lang="nl-BE" dirty="0" err="1"/>
              <a:t>additions</a:t>
            </a:r>
            <a:r>
              <a:rPr lang="nl-BE" dirty="0"/>
              <a:t> (</a:t>
            </a:r>
            <a:r>
              <a:rPr lang="nl-BE" dirty="0" err="1"/>
              <a:t>which</a:t>
            </a:r>
            <a:r>
              <a:rPr lang="nl-BE" dirty="0"/>
              <a:t> means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volume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Mind </a:t>
            </a:r>
            <a:r>
              <a:rPr lang="nl-BE" dirty="0" err="1"/>
              <a:t>and</a:t>
            </a:r>
            <a:r>
              <a:rPr lang="nl-BE" dirty="0"/>
              <a:t> Dream </a:t>
            </a:r>
            <a:r>
              <a:rPr lang="nl-BE" dirty="0" err="1"/>
              <a:t>sections</a:t>
            </a:r>
            <a:r>
              <a:rPr lang="nl-BE" dirty="0"/>
              <a:t> </a:t>
            </a:r>
            <a:r>
              <a:rPr lang="nl-BE" dirty="0" err="1"/>
              <a:t>together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Synthesis</a:t>
            </a:r>
            <a:r>
              <a:rPr lang="nl-BE" dirty="0"/>
              <a:t> </a:t>
            </a:r>
            <a:r>
              <a:rPr lang="nl-BE" dirty="0" err="1"/>
              <a:t>Repertory</a:t>
            </a:r>
            <a:r>
              <a:rPr lang="nl-BE" dirty="0"/>
              <a:t>).</a:t>
            </a:r>
          </a:p>
          <a:p>
            <a:pPr marL="457200" lvl="1" indent="0">
              <a:buNone/>
            </a:pPr>
            <a:r>
              <a:rPr lang="nl-BE" dirty="0"/>
              <a:t>		</a:t>
            </a:r>
            <a:r>
              <a:rPr lang="nl-BE" b="1" dirty="0" err="1"/>
              <a:t>So</a:t>
            </a:r>
            <a:r>
              <a:rPr lang="nl-BE" b="1" dirty="0"/>
              <a:t> </a:t>
            </a:r>
            <a:r>
              <a:rPr lang="nl-BE" b="1" dirty="0" err="1"/>
              <a:t>doubling</a:t>
            </a:r>
            <a:r>
              <a:rPr lang="nl-BE" b="1" dirty="0"/>
              <a:t> up </a:t>
            </a:r>
            <a:r>
              <a:rPr lang="nl-BE" b="1" dirty="0" err="1"/>
              <a:t>the</a:t>
            </a:r>
            <a:r>
              <a:rPr lang="nl-BE" b="1" dirty="0"/>
              <a:t> volume of </a:t>
            </a:r>
            <a:r>
              <a:rPr lang="nl-BE" b="1" dirty="0" err="1"/>
              <a:t>the</a:t>
            </a:r>
            <a:r>
              <a:rPr lang="nl-BE" b="1" dirty="0"/>
              <a:t> Mind </a:t>
            </a:r>
            <a:r>
              <a:rPr lang="nl-BE" b="1" dirty="0" err="1"/>
              <a:t>symptoms</a:t>
            </a:r>
            <a:r>
              <a:rPr lang="nl-BE" b="1" dirty="0"/>
              <a:t> </a:t>
            </a:r>
            <a:r>
              <a:rPr lang="nl-BE" dirty="0"/>
              <a:t>!!!</a:t>
            </a:r>
          </a:p>
          <a:p>
            <a:pPr lvl="1"/>
            <a:r>
              <a:rPr lang="nl-BE" dirty="0" err="1">
                <a:solidFill>
                  <a:schemeClr val="bg1"/>
                </a:solidFill>
              </a:rPr>
              <a:t>Energetic</a:t>
            </a:r>
            <a:r>
              <a:rPr lang="nl-BE" dirty="0">
                <a:solidFill>
                  <a:schemeClr val="bg1"/>
                </a:solidFill>
              </a:rPr>
              <a:t> Examination</a:t>
            </a:r>
            <a:r>
              <a:rPr lang="nl-BE" dirty="0"/>
              <a:t>,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applied</a:t>
            </a:r>
            <a:r>
              <a:rPr lang="nl-BE" dirty="0"/>
              <a:t> </a:t>
            </a:r>
            <a:r>
              <a:rPr lang="nl-BE" dirty="0" err="1"/>
              <a:t>kinesiology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verify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found </a:t>
            </a:r>
            <a:r>
              <a:rPr lang="nl-BE" dirty="0" err="1"/>
              <a:t>homeopathic</a:t>
            </a:r>
            <a:r>
              <a:rPr lang="nl-BE" dirty="0"/>
              <a:t> </a:t>
            </a:r>
            <a:r>
              <a:rPr lang="nl-BE" dirty="0" err="1"/>
              <a:t>remedy</a:t>
            </a:r>
            <a:r>
              <a:rPr lang="nl-BE" dirty="0"/>
              <a:t>.</a:t>
            </a:r>
          </a:p>
          <a:p>
            <a:pPr marL="914400" lvl="2" indent="0">
              <a:buNone/>
            </a:pPr>
            <a:r>
              <a:rPr lang="nl-BE" dirty="0"/>
              <a:t>	(first </a:t>
            </a:r>
            <a:r>
              <a:rPr lang="nl-BE" dirty="0" err="1"/>
              <a:t>electronical</a:t>
            </a:r>
            <a:r>
              <a:rPr lang="nl-BE" dirty="0"/>
              <a:t> </a:t>
            </a:r>
            <a:r>
              <a:rPr lang="nl-BE" dirty="0" err="1"/>
              <a:t>version</a:t>
            </a:r>
            <a:r>
              <a:rPr lang="nl-BE" dirty="0"/>
              <a:t> in Radar Opus in 1996, </a:t>
            </a:r>
            <a:r>
              <a:rPr lang="nl-BE" dirty="0" err="1"/>
              <a:t>upgraded</a:t>
            </a:r>
            <a:r>
              <a:rPr lang="nl-BE" dirty="0"/>
              <a:t> in  2014)</a:t>
            </a:r>
          </a:p>
          <a:p>
            <a:pPr lvl="1"/>
            <a:r>
              <a:rPr lang="nl-BE" dirty="0"/>
              <a:t>A lot of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publications</a:t>
            </a:r>
            <a:r>
              <a:rPr lang="nl-BE" dirty="0"/>
              <a:t> (Radar Opus; Links; ..) : </a:t>
            </a:r>
            <a:r>
              <a:rPr lang="nl-BE" dirty="0" err="1"/>
              <a:t>see</a:t>
            </a:r>
            <a:r>
              <a:rPr lang="nl-BE" dirty="0"/>
              <a:t> on </a:t>
            </a:r>
            <a:r>
              <a:rPr lang="nl-BE" dirty="0" err="1"/>
              <a:t>my</a:t>
            </a:r>
            <a:r>
              <a:rPr lang="nl-BE" dirty="0"/>
              <a:t> website: </a:t>
            </a:r>
            <a:r>
              <a:rPr lang="nl-BE" b="1" dirty="0">
                <a:solidFill>
                  <a:schemeClr val="bg1"/>
                </a:solidFill>
              </a:rPr>
              <a:t>www.filipdegroote.be</a:t>
            </a:r>
          </a:p>
          <a:p>
            <a:pPr lvl="1"/>
            <a:r>
              <a:rPr lang="nl-BE" b="1" dirty="0"/>
              <a:t>Last </a:t>
            </a:r>
            <a:r>
              <a:rPr lang="nl-BE" b="1" dirty="0" err="1"/>
              <a:t>article</a:t>
            </a:r>
            <a:r>
              <a:rPr lang="nl-BE" b="1" dirty="0"/>
              <a:t>: How </a:t>
            </a:r>
            <a:r>
              <a:rPr lang="nl-BE" b="1" dirty="0" err="1"/>
              <a:t>to</a:t>
            </a:r>
            <a:r>
              <a:rPr lang="nl-BE" b="1" dirty="0"/>
              <a:t> save </a:t>
            </a:r>
            <a:r>
              <a:rPr lang="nl-BE" b="1" dirty="0" err="1"/>
              <a:t>and</a:t>
            </a:r>
            <a:r>
              <a:rPr lang="nl-BE" b="1" dirty="0"/>
              <a:t> preserve </a:t>
            </a:r>
            <a:r>
              <a:rPr lang="nl-BE" b="1" dirty="0" err="1"/>
              <a:t>classical</a:t>
            </a:r>
            <a:r>
              <a:rPr lang="nl-BE" b="1" dirty="0"/>
              <a:t> </a:t>
            </a:r>
            <a:r>
              <a:rPr lang="nl-BE" b="1" dirty="0" err="1"/>
              <a:t>homeopathy</a:t>
            </a:r>
            <a:r>
              <a:rPr lang="nl-BE" b="1" dirty="0"/>
              <a:t> in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future</a:t>
            </a:r>
            <a:r>
              <a:rPr lang="nl-BE" b="1" dirty="0"/>
              <a:t>  - </a:t>
            </a:r>
            <a:r>
              <a:rPr lang="nl-BE" b="1" dirty="0">
                <a:solidFill>
                  <a:schemeClr val="bg1"/>
                </a:solidFill>
              </a:rPr>
              <a:t>Ten </a:t>
            </a:r>
            <a:r>
              <a:rPr lang="nl-BE" b="1" dirty="0" err="1">
                <a:solidFill>
                  <a:schemeClr val="bg1"/>
                </a:solidFill>
              </a:rPr>
              <a:t>simple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rules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to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find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appropriate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homeopathic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remedy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/>
              <a:t>(18 </a:t>
            </a:r>
            <a:r>
              <a:rPr lang="nl-BE" b="1" dirty="0" err="1"/>
              <a:t>Oct</a:t>
            </a:r>
            <a:r>
              <a:rPr lang="nl-BE" b="1" dirty="0"/>
              <a:t>. 2019 - hpathy</a:t>
            </a:r>
            <a:r>
              <a:rPr lang="nl-BE" b="1"/>
              <a:t>.com)</a:t>
            </a:r>
            <a:endParaRPr lang="nl-BE" b="1" dirty="0">
              <a:solidFill>
                <a:schemeClr val="bg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250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6164CA-EE23-4D2F-8236-DFB05AD8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030"/>
            <a:ext cx="12107119" cy="63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95C80C9-B57D-4462-B049-2319857CEE69}"/>
              </a:ext>
            </a:extLst>
          </p:cNvPr>
          <p:cNvPicPr/>
          <p:nvPr/>
        </p:nvPicPr>
        <p:blipFill rotWithShape="1">
          <a:blip r:embed="rId2"/>
          <a:srcRect l="29101" t="7899" b="6446"/>
          <a:stretch/>
        </p:blipFill>
        <p:spPr bwMode="auto">
          <a:xfrm>
            <a:off x="1828800" y="856527"/>
            <a:ext cx="8287472" cy="5324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199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0A3C3-3E56-47BA-B0E3-D9A781F3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41991"/>
            <a:ext cx="9905999" cy="50823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4400" dirty="0"/>
              <a:t>THANK YOU FOR YOUR ATTENTION !!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r>
              <a:rPr lang="nl-BE" dirty="0" err="1"/>
              <a:t>my</a:t>
            </a:r>
            <a:r>
              <a:rPr lang="nl-BE" dirty="0"/>
              <a:t> website: </a:t>
            </a:r>
            <a:r>
              <a:rPr lang="nl-BE" b="1" dirty="0">
                <a:solidFill>
                  <a:schemeClr val="bg1"/>
                </a:solidFill>
              </a:rPr>
              <a:t>www.filipdegroote.be</a:t>
            </a:r>
          </a:p>
          <a:p>
            <a:pPr lvl="1"/>
            <a:endParaRPr lang="nl-BE" b="1" dirty="0"/>
          </a:p>
          <a:p>
            <a:pPr lvl="1"/>
            <a:r>
              <a:rPr lang="nl-BE" b="1" dirty="0"/>
              <a:t>EXPECTED </a:t>
            </a:r>
            <a:r>
              <a:rPr lang="nl-BE" b="1" dirty="0" err="1"/>
              <a:t>Publication</a:t>
            </a:r>
            <a:r>
              <a:rPr lang="nl-BE" b="1" dirty="0"/>
              <a:t> (18 </a:t>
            </a:r>
            <a:r>
              <a:rPr lang="nl-BE" b="1" dirty="0" err="1"/>
              <a:t>Oct</a:t>
            </a:r>
            <a:r>
              <a:rPr lang="nl-BE" b="1" dirty="0"/>
              <a:t>. 2019 in hpathy.com): How </a:t>
            </a:r>
            <a:r>
              <a:rPr lang="nl-BE" b="1" dirty="0" err="1"/>
              <a:t>to</a:t>
            </a:r>
            <a:r>
              <a:rPr lang="nl-BE" b="1" dirty="0"/>
              <a:t> save </a:t>
            </a:r>
            <a:r>
              <a:rPr lang="nl-BE" b="1" dirty="0" err="1"/>
              <a:t>and</a:t>
            </a:r>
            <a:r>
              <a:rPr lang="nl-BE" b="1" dirty="0"/>
              <a:t> preserve </a:t>
            </a:r>
            <a:r>
              <a:rPr lang="nl-BE" b="1" dirty="0" err="1"/>
              <a:t>classical</a:t>
            </a:r>
            <a:r>
              <a:rPr lang="nl-BE" b="1" dirty="0"/>
              <a:t> </a:t>
            </a:r>
            <a:r>
              <a:rPr lang="nl-BE" b="1" dirty="0" err="1"/>
              <a:t>homeopathy</a:t>
            </a:r>
            <a:r>
              <a:rPr lang="nl-BE" b="1" dirty="0"/>
              <a:t> in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future</a:t>
            </a:r>
            <a:r>
              <a:rPr lang="nl-BE" b="1" dirty="0"/>
              <a:t>  - </a:t>
            </a:r>
            <a:r>
              <a:rPr lang="nl-BE" b="1" dirty="0">
                <a:solidFill>
                  <a:schemeClr val="bg1"/>
                </a:solidFill>
              </a:rPr>
              <a:t>Ten </a:t>
            </a:r>
            <a:r>
              <a:rPr lang="nl-BE" b="1" dirty="0" err="1">
                <a:solidFill>
                  <a:schemeClr val="bg1"/>
                </a:solidFill>
              </a:rPr>
              <a:t>simple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rules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to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find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appropriate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homeopathic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remedy</a:t>
            </a:r>
            <a:r>
              <a:rPr lang="nl-BE" b="1" dirty="0">
                <a:solidFill>
                  <a:schemeClr val="bg1"/>
                </a:solidFill>
              </a:rPr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96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61FDA-E4C9-46BF-81B0-26312981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2059"/>
          </a:xfrm>
        </p:spPr>
        <p:txBody>
          <a:bodyPr/>
          <a:lstStyle/>
          <a:p>
            <a:r>
              <a:rPr lang="nl-BE" dirty="0"/>
              <a:t>Keys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prescribe</a:t>
            </a:r>
            <a:r>
              <a:rPr lang="nl-BE" dirty="0"/>
              <a:t> a </a:t>
            </a:r>
            <a:r>
              <a:rPr lang="nl-BE" dirty="0" err="1"/>
              <a:t>remedy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4DFF6-3160-42A3-9BCF-A467EE17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35125"/>
            <a:ext cx="9905999" cy="385607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nl-BE" dirty="0" err="1"/>
              <a:t>Peculiar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unusual</a:t>
            </a:r>
            <a:r>
              <a:rPr lang="nl-BE" dirty="0"/>
              <a:t> </a:t>
            </a:r>
            <a:r>
              <a:rPr lang="nl-BE" dirty="0" err="1"/>
              <a:t>symptoms</a:t>
            </a:r>
            <a:r>
              <a:rPr lang="nl-BE" dirty="0"/>
              <a:t> (Organon § 153)</a:t>
            </a:r>
          </a:p>
          <a:p>
            <a:pPr marL="457200" indent="-457200">
              <a:buAutoNum type="arabicPeriod"/>
            </a:pPr>
            <a:endParaRPr lang="nl-BE" dirty="0"/>
          </a:p>
          <a:p>
            <a:pPr marL="0" indent="0">
              <a:buNone/>
            </a:pPr>
            <a:r>
              <a:rPr lang="nl-BE" dirty="0"/>
              <a:t>2. (Bizar or </a:t>
            </a:r>
            <a:r>
              <a:rPr lang="nl-BE" dirty="0" err="1"/>
              <a:t>exaggerated</a:t>
            </a:r>
            <a:r>
              <a:rPr lang="nl-BE" dirty="0"/>
              <a:t>) </a:t>
            </a:r>
            <a:r>
              <a:rPr lang="nl-BE" dirty="0" err="1"/>
              <a:t>Mental</a:t>
            </a:r>
            <a:r>
              <a:rPr lang="nl-BE" dirty="0"/>
              <a:t> </a:t>
            </a:r>
            <a:r>
              <a:rPr lang="nl-BE" dirty="0" err="1"/>
              <a:t>Symptoms</a:t>
            </a:r>
            <a:r>
              <a:rPr lang="nl-BE" dirty="0"/>
              <a:t> (!!!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taking</a:t>
            </a:r>
            <a:r>
              <a:rPr lang="nl-BE" dirty="0"/>
              <a:t> in account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cultural</a:t>
            </a:r>
            <a:r>
              <a:rPr lang="nl-BE" dirty="0"/>
              <a:t> </a:t>
            </a:r>
            <a:r>
              <a:rPr lang="nl-BE" dirty="0" err="1"/>
              <a:t>customs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family </a:t>
            </a:r>
            <a:r>
              <a:rPr lang="nl-BE" dirty="0" err="1"/>
              <a:t>education</a:t>
            </a:r>
            <a:r>
              <a:rPr lang="nl-BE" dirty="0"/>
              <a:t> / </a:t>
            </a:r>
            <a:r>
              <a:rPr lang="nl-BE" dirty="0" err="1"/>
              <a:t>tradition</a:t>
            </a:r>
            <a:r>
              <a:rPr lang="nl-BE" dirty="0"/>
              <a:t>)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chemeClr val="bg1"/>
                </a:solidFill>
              </a:rPr>
              <a:t>NOTE : The mind </a:t>
            </a:r>
            <a:r>
              <a:rPr lang="nl-BE" b="1" dirty="0" err="1">
                <a:solidFill>
                  <a:schemeClr val="bg1"/>
                </a:solidFill>
              </a:rPr>
              <a:t>consists</a:t>
            </a:r>
            <a:r>
              <a:rPr lang="nl-BE" b="1" dirty="0">
                <a:solidFill>
                  <a:schemeClr val="bg1"/>
                </a:solidFill>
              </a:rPr>
              <a:t> of :</a:t>
            </a:r>
          </a:p>
          <a:p>
            <a:pPr lvl="1"/>
            <a:r>
              <a:rPr lang="nl-BE" b="1" dirty="0">
                <a:solidFill>
                  <a:schemeClr val="bg1"/>
                </a:solidFill>
              </a:rPr>
              <a:t>The </a:t>
            </a:r>
            <a:r>
              <a:rPr lang="nl-BE" b="1" dirty="0" err="1">
                <a:solidFill>
                  <a:schemeClr val="bg1"/>
                </a:solidFill>
              </a:rPr>
              <a:t>rational</a:t>
            </a:r>
            <a:r>
              <a:rPr lang="nl-BE" b="1" dirty="0">
                <a:solidFill>
                  <a:schemeClr val="bg1"/>
                </a:solidFill>
              </a:rPr>
              <a:t>, </a:t>
            </a:r>
            <a:r>
              <a:rPr lang="nl-BE" b="1" dirty="0" err="1">
                <a:solidFill>
                  <a:schemeClr val="bg1"/>
                </a:solidFill>
              </a:rPr>
              <a:t>emotional</a:t>
            </a:r>
            <a:r>
              <a:rPr lang="nl-BE" b="1" dirty="0">
                <a:solidFill>
                  <a:schemeClr val="bg1"/>
                </a:solidFill>
              </a:rPr>
              <a:t>, </a:t>
            </a:r>
            <a:r>
              <a:rPr lang="nl-BE" b="1" dirty="0" err="1">
                <a:solidFill>
                  <a:schemeClr val="bg1"/>
                </a:solidFill>
              </a:rPr>
              <a:t>and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instinctual</a:t>
            </a:r>
            <a:r>
              <a:rPr lang="nl-BE" b="1" dirty="0">
                <a:solidFill>
                  <a:schemeClr val="bg1"/>
                </a:solidFill>
              </a:rPr>
              <a:t> mind</a:t>
            </a:r>
          </a:p>
          <a:p>
            <a:pPr lvl="1"/>
            <a:r>
              <a:rPr lang="nl-BE" b="1" dirty="0">
                <a:solidFill>
                  <a:schemeClr val="bg1"/>
                </a:solidFill>
              </a:rPr>
              <a:t>The </a:t>
            </a:r>
            <a:r>
              <a:rPr lang="nl-BE" b="1" dirty="0" err="1">
                <a:solidFill>
                  <a:schemeClr val="bg1"/>
                </a:solidFill>
              </a:rPr>
              <a:t>subconscious</a:t>
            </a:r>
            <a:r>
              <a:rPr lang="nl-BE" b="1" dirty="0">
                <a:solidFill>
                  <a:schemeClr val="bg1"/>
                </a:solidFill>
              </a:rPr>
              <a:t> – DREAMS</a:t>
            </a:r>
          </a:p>
          <a:p>
            <a:pPr marL="0" indent="0">
              <a:buNone/>
            </a:pPr>
            <a:r>
              <a:rPr lang="nl-BE" dirty="0"/>
              <a:t>3. NEW </a:t>
            </a:r>
            <a:r>
              <a:rPr lang="nl-BE" dirty="0" err="1"/>
              <a:t>symptoms</a:t>
            </a:r>
            <a:r>
              <a:rPr lang="nl-BE" dirty="0"/>
              <a:t> (</a:t>
            </a:r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last </a:t>
            </a:r>
            <a:r>
              <a:rPr lang="nl-BE" dirty="0" err="1"/>
              <a:t>remedy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69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7013C-9D7D-4171-AB3A-DB634DBA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IMPORTANCE OF A COMPLETE REPERTORY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43BDCC-4B23-4110-85EA-282DA09D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WHICH MUST CONTAIN:</a:t>
            </a:r>
          </a:p>
          <a:p>
            <a:r>
              <a:rPr lang="nl-BE" sz="3200" dirty="0"/>
              <a:t>New remedies</a:t>
            </a:r>
          </a:p>
          <a:p>
            <a:r>
              <a:rPr lang="nl-BE" sz="3200" dirty="0" err="1"/>
              <a:t>Additions</a:t>
            </a:r>
            <a:r>
              <a:rPr lang="nl-BE" sz="3200" dirty="0"/>
              <a:t> </a:t>
            </a:r>
            <a:r>
              <a:rPr lang="nl-BE" sz="3200" dirty="0" err="1"/>
              <a:t>from</a:t>
            </a:r>
            <a:r>
              <a:rPr lang="nl-BE" sz="3200" dirty="0"/>
              <a:t> </a:t>
            </a:r>
            <a:r>
              <a:rPr lang="nl-BE" sz="3200" dirty="0" err="1"/>
              <a:t>practice</a:t>
            </a:r>
            <a:endParaRPr lang="nl-BE" sz="3200" dirty="0"/>
          </a:p>
          <a:p>
            <a:r>
              <a:rPr lang="nl-BE" sz="3200" dirty="0" err="1"/>
              <a:t>Resonant</a:t>
            </a:r>
            <a:r>
              <a:rPr lang="nl-BE" sz="3200" dirty="0"/>
              <a:t> </a:t>
            </a:r>
            <a:r>
              <a:rPr lang="nl-BE" sz="3200" dirty="0" err="1"/>
              <a:t>symptoms</a:t>
            </a:r>
            <a:r>
              <a:rPr lang="nl-BE" sz="3200" dirty="0"/>
              <a:t> (</a:t>
            </a:r>
            <a:r>
              <a:rPr lang="nl-BE" sz="3200" dirty="0" err="1"/>
              <a:t>signature</a:t>
            </a:r>
            <a:r>
              <a:rPr lang="nl-BE" sz="3200" dirty="0"/>
              <a:t> of </a:t>
            </a:r>
            <a:r>
              <a:rPr lang="nl-BE" sz="3200" dirty="0" err="1"/>
              <a:t>the</a:t>
            </a:r>
            <a:r>
              <a:rPr lang="nl-BE" sz="3200" dirty="0"/>
              <a:t> source)</a:t>
            </a:r>
          </a:p>
          <a:p>
            <a:r>
              <a:rPr lang="nl-BE" sz="3200" dirty="0">
                <a:solidFill>
                  <a:schemeClr val="bg1"/>
                </a:solidFill>
              </a:rPr>
              <a:t>DREAMS</a:t>
            </a:r>
            <a:r>
              <a:rPr lang="nl-BE" sz="3200" dirty="0"/>
              <a:t> (!!! Dream </a:t>
            </a:r>
            <a:r>
              <a:rPr lang="nl-BE" sz="3200" dirty="0" err="1"/>
              <a:t>Repertory</a:t>
            </a:r>
            <a:r>
              <a:rPr lang="nl-BE" sz="3200" dirty="0"/>
              <a:t> – Degroote)</a:t>
            </a:r>
          </a:p>
        </p:txBody>
      </p:sp>
    </p:spTree>
    <p:extLst>
      <p:ext uri="{BB962C8B-B14F-4D97-AF65-F5344CB8AC3E}">
        <p14:creationId xmlns:p14="http://schemas.microsoft.com/office/powerpoint/2010/main" val="8291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464246DC-E72F-4091-B165-417D5CC6C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8452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nl-BE" altLang="nl-BE" sz="3100" dirty="0">
                <a:solidFill>
                  <a:schemeClr val="bg1"/>
                </a:solidFill>
              </a:rPr>
              <a:t>CHALLENGES FOR HOMEOPATHS OF THE NEW GENERATION</a:t>
            </a:r>
            <a:br>
              <a:rPr lang="nl-BE" altLang="nl-BE" dirty="0"/>
            </a:br>
            <a:r>
              <a:rPr lang="nl-BE" altLang="nl-BE" sz="2000" dirty="0"/>
              <a:t>(In </a:t>
            </a:r>
            <a:r>
              <a:rPr lang="nl-BE" altLang="nl-BE" sz="2000" dirty="0" err="1"/>
              <a:t>the</a:t>
            </a:r>
            <a:r>
              <a:rPr lang="nl-BE" altLang="nl-BE" sz="2000" dirty="0"/>
              <a:t> Berberis </a:t>
            </a:r>
            <a:r>
              <a:rPr lang="nl-BE" altLang="nl-BE" sz="2000" dirty="0" err="1"/>
              <a:t>article</a:t>
            </a:r>
            <a:r>
              <a:rPr lang="nl-BE" altLang="nl-BE" sz="2000" dirty="0"/>
              <a:t> of)</a:t>
            </a:r>
            <a:r>
              <a:rPr lang="nl-BE" altLang="nl-BE" dirty="0"/>
              <a:t> Santos </a:t>
            </a:r>
            <a:r>
              <a:rPr lang="nl-BE" altLang="nl-BE" dirty="0" err="1"/>
              <a:t>Uta</a:t>
            </a:r>
            <a:r>
              <a:rPr lang="nl-BE" altLang="nl-BE" dirty="0"/>
              <a:t> / </a:t>
            </a:r>
            <a:r>
              <a:rPr lang="nl-BE" altLang="nl-BE" dirty="0" err="1"/>
              <a:t>König</a:t>
            </a:r>
            <a:r>
              <a:rPr lang="nl-BE" altLang="nl-BE" dirty="0"/>
              <a:t> Peter (Links -1994, vol. 7)</a:t>
            </a:r>
            <a:br>
              <a:rPr lang="nl-BE" altLang="nl-BE" dirty="0"/>
            </a:br>
            <a:endParaRPr lang="nl-BE" altLang="nl-BE" dirty="0"/>
          </a:p>
        </p:txBody>
      </p:sp>
      <p:sp>
        <p:nvSpPr>
          <p:cNvPr id="301059" name="Tijdelijke aanduiding voor inhoud 2">
            <a:extLst>
              <a:ext uri="{FF2B5EF4-FFF2-40B4-BE49-F238E27FC236}">
                <a16:creationId xmlns:a16="http://schemas.microsoft.com/office/drawing/2014/main" id="{4B895BDB-E95F-43D2-9497-82FAA08F9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349794"/>
            <a:ext cx="8337698" cy="41033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nl-BE" dirty="0"/>
              <a:t> </a:t>
            </a:r>
          </a:p>
          <a:p>
            <a:pPr marL="0" indent="0">
              <a:buNone/>
              <a:defRPr/>
            </a:pPr>
            <a:r>
              <a:rPr lang="en-US" altLang="nl-BE" dirty="0"/>
              <a:t>As a result of our work, we therefore extend the request  for a review and new description of many headings (especially concerning </a:t>
            </a:r>
            <a:r>
              <a:rPr lang="en-US" altLang="nl-BE" dirty="0">
                <a:solidFill>
                  <a:schemeClr val="bg1"/>
                </a:solidFill>
              </a:rPr>
              <a:t>dreams</a:t>
            </a:r>
            <a:r>
              <a:rPr lang="en-US" altLang="nl-BE" dirty="0"/>
              <a:t>). </a:t>
            </a:r>
          </a:p>
          <a:p>
            <a:pPr marL="0" indent="0">
              <a:buNone/>
              <a:defRPr/>
            </a:pPr>
            <a:r>
              <a:rPr lang="en-US" altLang="nl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certain that with the high rating of </a:t>
            </a:r>
            <a:r>
              <a:rPr lang="en-US" altLang="nl-BE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 in homoeopathy</a:t>
            </a:r>
            <a:r>
              <a:rPr lang="en-US" altLang="nl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it becomes more and more "modern", the </a:t>
            </a:r>
            <a:r>
              <a:rPr lang="en-US" altLang="nl-BE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homoeopathic education must receive new impulses</a:t>
            </a:r>
            <a:r>
              <a:rPr lang="en-US" altLang="nl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nl-BE" dirty="0"/>
              <a:t>We, the homoeopathic doctors, are called upon to develop our dream culture. </a:t>
            </a:r>
            <a:endParaRPr lang="nl-BE" alt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59BA0-9A8D-4057-A1B1-BB96C1B4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6448"/>
            <a:ext cx="9905998" cy="1275906"/>
          </a:xfrm>
        </p:spPr>
        <p:txBody>
          <a:bodyPr/>
          <a:lstStyle/>
          <a:p>
            <a:r>
              <a:rPr lang="nl-BE" dirty="0"/>
              <a:t>CASE – </a:t>
            </a:r>
            <a:r>
              <a:rPr lang="nl-BE" dirty="0" err="1"/>
              <a:t>Example</a:t>
            </a:r>
            <a:r>
              <a:rPr lang="nl-BE" dirty="0"/>
              <a:t>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2ABA3-F90E-4BAC-B3FD-555822D3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3740"/>
            <a:ext cx="9905999" cy="449574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Follow-up of a man of 75-years </a:t>
            </a:r>
            <a:r>
              <a:rPr lang="nl-BE" dirty="0" err="1"/>
              <a:t>old</a:t>
            </a:r>
            <a:r>
              <a:rPr lang="nl-BE" dirty="0"/>
              <a:t>.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err="1"/>
              <a:t>Former</a:t>
            </a:r>
            <a:r>
              <a:rPr lang="nl-BE" dirty="0"/>
              <a:t> / last </a:t>
            </a:r>
            <a:r>
              <a:rPr lang="nl-BE" dirty="0" err="1"/>
              <a:t>remedy</a:t>
            </a:r>
            <a:r>
              <a:rPr lang="nl-BE" dirty="0"/>
              <a:t>: Iris MK – 4,5 </a:t>
            </a:r>
            <a:r>
              <a:rPr lang="nl-BE" dirty="0" err="1"/>
              <a:t>months</a:t>
            </a:r>
            <a:r>
              <a:rPr lang="nl-BE" dirty="0"/>
              <a:t> </a:t>
            </a:r>
            <a:r>
              <a:rPr lang="nl-BE" dirty="0" err="1"/>
              <a:t>ago</a:t>
            </a:r>
            <a:r>
              <a:rPr lang="nl-BE" dirty="0"/>
              <a:t>.</a:t>
            </a:r>
          </a:p>
          <a:p>
            <a:r>
              <a:rPr lang="nl-BE" dirty="0" err="1"/>
              <a:t>Now</a:t>
            </a:r>
            <a:r>
              <a:rPr lang="nl-BE" dirty="0"/>
              <a:t> he </a:t>
            </a:r>
            <a:r>
              <a:rPr lang="nl-BE" dirty="0" err="1"/>
              <a:t>complains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some</a:t>
            </a:r>
            <a:r>
              <a:rPr lang="nl-BE" dirty="0"/>
              <a:t> weeks of </a:t>
            </a:r>
            <a:r>
              <a:rPr lang="nl-BE" dirty="0" err="1"/>
              <a:t>pain</a:t>
            </a:r>
            <a:r>
              <a:rPr lang="nl-BE" dirty="0"/>
              <a:t> at </a:t>
            </a:r>
            <a:r>
              <a:rPr lang="nl-BE" dirty="0" err="1"/>
              <a:t>both</a:t>
            </a:r>
            <a:r>
              <a:rPr lang="nl-BE" dirty="0"/>
              <a:t> </a:t>
            </a:r>
            <a:r>
              <a:rPr lang="nl-BE" dirty="0" err="1"/>
              <a:t>upper</a:t>
            </a:r>
            <a:r>
              <a:rPr lang="nl-BE" dirty="0"/>
              <a:t> </a:t>
            </a:r>
            <a:r>
              <a:rPr lang="nl-BE" dirty="0" err="1"/>
              <a:t>trapezii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turning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head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looking</a:t>
            </a:r>
            <a:r>
              <a:rPr lang="nl-BE" dirty="0"/>
              <a:t> </a:t>
            </a:r>
            <a:r>
              <a:rPr lang="nl-BE" dirty="0" err="1"/>
              <a:t>upward</a:t>
            </a:r>
            <a:r>
              <a:rPr lang="nl-BE" dirty="0"/>
              <a:t>.</a:t>
            </a:r>
          </a:p>
          <a:p>
            <a:r>
              <a:rPr lang="nl-BE" sz="2600" dirty="0"/>
              <a:t>He </a:t>
            </a:r>
            <a:r>
              <a:rPr lang="nl-BE" sz="2600" dirty="0" err="1"/>
              <a:t>dreamed</a:t>
            </a:r>
            <a:r>
              <a:rPr lang="nl-BE" sz="2600" dirty="0"/>
              <a:t> of </a:t>
            </a:r>
            <a:r>
              <a:rPr lang="nl-BE" sz="2600" dirty="0" err="1"/>
              <a:t>going</a:t>
            </a:r>
            <a:r>
              <a:rPr lang="nl-BE" sz="2600" dirty="0"/>
              <a:t> </a:t>
            </a:r>
            <a:r>
              <a:rPr lang="nl-BE" sz="2600" dirty="0" err="1"/>
              <a:t>to</a:t>
            </a:r>
            <a:r>
              <a:rPr lang="nl-BE" sz="2600" dirty="0"/>
              <a:t> a restaurant </a:t>
            </a:r>
            <a:r>
              <a:rPr lang="nl-BE" sz="2600" dirty="0" err="1"/>
              <a:t>with</a:t>
            </a:r>
            <a:r>
              <a:rPr lang="nl-BE" sz="2600" dirty="0"/>
              <a:t> </a:t>
            </a:r>
            <a:r>
              <a:rPr lang="nl-BE" sz="2600" dirty="0" err="1"/>
              <a:t>the</a:t>
            </a:r>
            <a:r>
              <a:rPr lang="nl-BE" sz="2600" dirty="0"/>
              <a:t> family </a:t>
            </a:r>
            <a:r>
              <a:rPr lang="nl-BE" sz="2600" dirty="0" err="1"/>
              <a:t>and</a:t>
            </a:r>
            <a:r>
              <a:rPr lang="nl-BE" sz="2600" dirty="0"/>
              <a:t> </a:t>
            </a:r>
            <a:r>
              <a:rPr lang="nl-BE" sz="2600" dirty="0" err="1"/>
              <a:t>however</a:t>
            </a:r>
            <a:r>
              <a:rPr lang="nl-BE" sz="2600" dirty="0"/>
              <a:t> he made a </a:t>
            </a:r>
            <a:r>
              <a:rPr lang="nl-BE" sz="2600" dirty="0" err="1"/>
              <a:t>reservation</a:t>
            </a:r>
            <a:r>
              <a:rPr lang="nl-BE" sz="2600" dirty="0"/>
              <a:t>, </a:t>
            </a:r>
            <a:r>
              <a:rPr lang="nl-BE" sz="2600" dirty="0" err="1"/>
              <a:t>it</a:t>
            </a:r>
            <a:r>
              <a:rPr lang="nl-BE" sz="2600" dirty="0"/>
              <a:t> was </a:t>
            </a:r>
            <a:r>
              <a:rPr lang="nl-BE" sz="2600" dirty="0" err="1"/>
              <a:t>not</a:t>
            </a:r>
            <a:r>
              <a:rPr lang="nl-BE" sz="2600" dirty="0"/>
              <a:t> </a:t>
            </a:r>
            <a:r>
              <a:rPr lang="nl-BE" sz="2600" dirty="0" err="1"/>
              <a:t>registrated</a:t>
            </a:r>
            <a:r>
              <a:rPr lang="nl-BE" sz="2600" dirty="0"/>
              <a:t>. </a:t>
            </a:r>
            <a:r>
              <a:rPr lang="nl-BE" sz="2600" dirty="0" err="1"/>
              <a:t>After</a:t>
            </a:r>
            <a:r>
              <a:rPr lang="nl-BE" sz="2600" dirty="0"/>
              <a:t> </a:t>
            </a:r>
            <a:r>
              <a:rPr lang="nl-BE" sz="2600" dirty="0" err="1"/>
              <a:t>waiting</a:t>
            </a:r>
            <a:r>
              <a:rPr lang="nl-BE" sz="2600" dirty="0"/>
              <a:t> a </a:t>
            </a:r>
            <a:r>
              <a:rPr lang="nl-BE" sz="2600" dirty="0" err="1"/>
              <a:t>very</a:t>
            </a:r>
            <a:r>
              <a:rPr lang="nl-BE" sz="2600" dirty="0"/>
              <a:t> long time </a:t>
            </a:r>
            <a:r>
              <a:rPr lang="nl-BE" sz="2600" dirty="0" err="1"/>
              <a:t>they</a:t>
            </a:r>
            <a:r>
              <a:rPr lang="nl-BE" sz="2600" dirty="0"/>
              <a:t> get a </a:t>
            </a:r>
            <a:r>
              <a:rPr lang="nl-BE" sz="2600" dirty="0" err="1"/>
              <a:t>place</a:t>
            </a:r>
            <a:r>
              <a:rPr lang="nl-BE" sz="2600" dirty="0"/>
              <a:t> on </a:t>
            </a:r>
            <a:r>
              <a:rPr lang="nl-BE" sz="2600" dirty="0" err="1"/>
              <a:t>the</a:t>
            </a:r>
            <a:r>
              <a:rPr lang="nl-BE" sz="2600" dirty="0"/>
              <a:t> </a:t>
            </a:r>
            <a:r>
              <a:rPr lang="nl-BE" sz="2600" dirty="0" err="1"/>
              <a:t>outside</a:t>
            </a:r>
            <a:r>
              <a:rPr lang="nl-BE" sz="2600" dirty="0"/>
              <a:t> </a:t>
            </a:r>
            <a:r>
              <a:rPr lang="nl-BE" sz="2600" dirty="0" err="1"/>
              <a:t>terrace</a:t>
            </a:r>
            <a:r>
              <a:rPr lang="nl-BE" sz="2600" dirty="0"/>
              <a:t> </a:t>
            </a:r>
            <a:r>
              <a:rPr lang="nl-BE" sz="2600" dirty="0" err="1"/>
              <a:t>and</a:t>
            </a:r>
            <a:r>
              <a:rPr lang="nl-BE" sz="2600" dirty="0"/>
              <a:t> are </a:t>
            </a:r>
            <a:r>
              <a:rPr lang="nl-BE" sz="2600" dirty="0" err="1"/>
              <a:t>served</a:t>
            </a:r>
            <a:r>
              <a:rPr lang="nl-BE" sz="2600" dirty="0"/>
              <a:t> </a:t>
            </a:r>
            <a:r>
              <a:rPr lang="nl-BE" sz="2600" dirty="0" err="1"/>
              <a:t>an</a:t>
            </a:r>
            <a:r>
              <a:rPr lang="nl-BE" sz="2600" dirty="0"/>
              <a:t> abondant </a:t>
            </a:r>
            <a:r>
              <a:rPr lang="nl-BE" sz="2600" dirty="0" err="1"/>
              <a:t>fish</a:t>
            </a:r>
            <a:r>
              <a:rPr lang="nl-BE" sz="2600" dirty="0"/>
              <a:t> </a:t>
            </a:r>
            <a:r>
              <a:rPr lang="nl-BE" sz="2600" dirty="0" err="1"/>
              <a:t>meal</a:t>
            </a:r>
            <a:r>
              <a:rPr lang="nl-BE" sz="2600" dirty="0"/>
              <a:t>. </a:t>
            </a:r>
            <a:r>
              <a:rPr lang="nl-BE" sz="2600" dirty="0" err="1"/>
              <a:t>They</a:t>
            </a:r>
            <a:r>
              <a:rPr lang="nl-BE" sz="2600" dirty="0"/>
              <a:t> </a:t>
            </a:r>
            <a:r>
              <a:rPr lang="nl-BE" sz="2600" dirty="0" err="1"/>
              <a:t>could</a:t>
            </a:r>
            <a:r>
              <a:rPr lang="nl-BE" sz="2600" dirty="0"/>
              <a:t> </a:t>
            </a:r>
            <a:r>
              <a:rPr lang="nl-BE" sz="2600" dirty="0" err="1"/>
              <a:t>not</a:t>
            </a:r>
            <a:r>
              <a:rPr lang="nl-BE" sz="2600" dirty="0"/>
              <a:t> </a:t>
            </a:r>
            <a:r>
              <a:rPr lang="nl-BE" sz="2600" dirty="0" err="1"/>
              <a:t>eat</a:t>
            </a:r>
            <a:r>
              <a:rPr lang="nl-BE" sz="2600" dirty="0"/>
              <a:t> </a:t>
            </a:r>
            <a:r>
              <a:rPr lang="nl-BE" sz="2600" dirty="0" err="1"/>
              <a:t>it</a:t>
            </a:r>
            <a:r>
              <a:rPr lang="nl-BE" sz="2600" dirty="0"/>
              <a:t> </a:t>
            </a:r>
            <a:r>
              <a:rPr lang="nl-BE" sz="2600" dirty="0" err="1"/>
              <a:t>all</a:t>
            </a:r>
            <a:r>
              <a:rPr lang="nl-BE" sz="2600" dirty="0"/>
              <a:t> </a:t>
            </a:r>
            <a:r>
              <a:rPr lang="nl-BE" sz="2600" dirty="0" err="1"/>
              <a:t>and</a:t>
            </a:r>
            <a:r>
              <a:rPr lang="nl-BE" sz="2600" dirty="0"/>
              <a:t> </a:t>
            </a:r>
            <a:r>
              <a:rPr lang="nl-BE" sz="2600" dirty="0" err="1"/>
              <a:t>when</a:t>
            </a:r>
            <a:r>
              <a:rPr lang="nl-BE" sz="2600" dirty="0"/>
              <a:t> </a:t>
            </a:r>
            <a:r>
              <a:rPr lang="nl-BE" sz="2600" dirty="0" err="1"/>
              <a:t>they</a:t>
            </a:r>
            <a:r>
              <a:rPr lang="nl-BE" sz="2600" dirty="0"/>
              <a:t> </a:t>
            </a:r>
            <a:r>
              <a:rPr lang="nl-BE" sz="2600" dirty="0" err="1"/>
              <a:t>wanted</a:t>
            </a:r>
            <a:r>
              <a:rPr lang="nl-BE" sz="2600" dirty="0"/>
              <a:t> </a:t>
            </a:r>
            <a:r>
              <a:rPr lang="nl-BE" sz="2600" dirty="0" err="1"/>
              <a:t>to</a:t>
            </a:r>
            <a:r>
              <a:rPr lang="nl-BE" sz="2600" dirty="0"/>
              <a:t> </a:t>
            </a:r>
            <a:r>
              <a:rPr lang="nl-BE" sz="2600" dirty="0" err="1"/>
              <a:t>pay</a:t>
            </a:r>
            <a:r>
              <a:rPr lang="nl-BE" sz="2600" dirty="0"/>
              <a:t> </a:t>
            </a:r>
            <a:r>
              <a:rPr lang="nl-BE" sz="2600" dirty="0" err="1"/>
              <a:t>the</a:t>
            </a:r>
            <a:r>
              <a:rPr lang="nl-BE" sz="2600" dirty="0"/>
              <a:t> restaurant was </a:t>
            </a:r>
            <a:r>
              <a:rPr lang="nl-BE" sz="2600" dirty="0" err="1"/>
              <a:t>already</a:t>
            </a:r>
            <a:r>
              <a:rPr lang="nl-BE" sz="2600" dirty="0"/>
              <a:t> </a:t>
            </a:r>
            <a:r>
              <a:rPr lang="nl-BE" sz="2600" dirty="0" err="1"/>
              <a:t>closed</a:t>
            </a:r>
            <a:r>
              <a:rPr lang="nl-BE" sz="2600" dirty="0"/>
              <a:t> </a:t>
            </a:r>
            <a:r>
              <a:rPr lang="nl-BE" sz="2600" dirty="0" err="1"/>
              <a:t>and</a:t>
            </a:r>
            <a:r>
              <a:rPr lang="nl-BE" sz="2600" dirty="0"/>
              <a:t> no </a:t>
            </a:r>
            <a:r>
              <a:rPr lang="nl-BE" sz="2600" dirty="0" err="1"/>
              <a:t>one</a:t>
            </a:r>
            <a:r>
              <a:rPr lang="nl-BE" sz="2600" dirty="0"/>
              <a:t> of </a:t>
            </a:r>
            <a:r>
              <a:rPr lang="nl-BE" sz="2600" dirty="0" err="1"/>
              <a:t>the</a:t>
            </a:r>
            <a:r>
              <a:rPr lang="nl-BE" sz="2600" dirty="0"/>
              <a:t> </a:t>
            </a:r>
            <a:r>
              <a:rPr lang="nl-BE" sz="2600" dirty="0" err="1"/>
              <a:t>personnel</a:t>
            </a:r>
            <a:r>
              <a:rPr lang="nl-BE" sz="2600" dirty="0"/>
              <a:t> was </a:t>
            </a:r>
            <a:r>
              <a:rPr lang="nl-BE" sz="2600" dirty="0" err="1"/>
              <a:t>still</a:t>
            </a:r>
            <a:r>
              <a:rPr lang="nl-BE" sz="2600" dirty="0"/>
              <a:t> </a:t>
            </a:r>
            <a:r>
              <a:rPr lang="nl-BE" sz="2600" dirty="0" err="1"/>
              <a:t>there</a:t>
            </a:r>
            <a:r>
              <a:rPr lang="nl-BE" sz="2600" dirty="0"/>
              <a:t>. </a:t>
            </a:r>
            <a:r>
              <a:rPr lang="nl-BE" sz="2600" dirty="0" err="1"/>
              <a:t>So</a:t>
            </a:r>
            <a:r>
              <a:rPr lang="nl-BE" sz="2600" dirty="0"/>
              <a:t> </a:t>
            </a:r>
            <a:r>
              <a:rPr lang="nl-BE" sz="2600" dirty="0" err="1"/>
              <a:t>they</a:t>
            </a:r>
            <a:r>
              <a:rPr lang="nl-BE" sz="2600" dirty="0"/>
              <a:t> had </a:t>
            </a:r>
            <a:r>
              <a:rPr lang="nl-BE" sz="2600" dirty="0" err="1"/>
              <a:t>to</a:t>
            </a:r>
            <a:r>
              <a:rPr lang="nl-BE" sz="2600" dirty="0"/>
              <a:t> </a:t>
            </a:r>
            <a:r>
              <a:rPr lang="nl-BE" sz="2600" dirty="0" err="1"/>
              <a:t>leave</a:t>
            </a:r>
            <a:r>
              <a:rPr lang="nl-BE" sz="2600" dirty="0"/>
              <a:t> without </a:t>
            </a:r>
            <a:r>
              <a:rPr lang="nl-BE" sz="2600" dirty="0" err="1"/>
              <a:t>paying</a:t>
            </a:r>
            <a:r>
              <a:rPr lang="nl-BE" sz="2600" dirty="0"/>
              <a:t>.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140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39B52-0361-425D-8843-3C59B715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SymptomS</a:t>
            </a:r>
            <a:r>
              <a:rPr lang="nl-BE" dirty="0"/>
              <a:t> / THEME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AEDF3-D5FB-497B-BAB7-3C7A8023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Symptoms</a:t>
            </a:r>
            <a:r>
              <a:rPr lang="nl-BE" dirty="0"/>
              <a:t>: </a:t>
            </a:r>
          </a:p>
          <a:p>
            <a:pPr marL="0" indent="0">
              <a:buNone/>
            </a:pPr>
            <a:r>
              <a:rPr lang="nl-BE" dirty="0"/>
              <a:t>Back, </a:t>
            </a:r>
            <a:r>
              <a:rPr lang="nl-BE" dirty="0" err="1"/>
              <a:t>Pain</a:t>
            </a:r>
            <a:r>
              <a:rPr lang="nl-BE" dirty="0"/>
              <a:t>, </a:t>
            </a:r>
            <a:r>
              <a:rPr lang="nl-BE" dirty="0" err="1"/>
              <a:t>Cervical</a:t>
            </a:r>
            <a:r>
              <a:rPr lang="nl-BE" dirty="0"/>
              <a:t>, </a:t>
            </a:r>
            <a:r>
              <a:rPr lang="nl-BE" dirty="0" err="1"/>
              <a:t>looking</a:t>
            </a:r>
            <a:r>
              <a:rPr lang="nl-BE" dirty="0"/>
              <a:t> </a:t>
            </a:r>
            <a:r>
              <a:rPr lang="nl-BE" dirty="0" err="1"/>
              <a:t>upward</a:t>
            </a:r>
            <a:r>
              <a:rPr lang="nl-BE" dirty="0"/>
              <a:t>; </a:t>
            </a:r>
            <a:r>
              <a:rPr lang="nl-BE" dirty="0" err="1"/>
              <a:t>turning</a:t>
            </a:r>
            <a:r>
              <a:rPr lang="nl-BE" dirty="0"/>
              <a:t> </a:t>
            </a:r>
            <a:r>
              <a:rPr lang="nl-BE" dirty="0" err="1"/>
              <a:t>head</a:t>
            </a:r>
            <a:r>
              <a:rPr lang="nl-BE" dirty="0"/>
              <a:t> </a:t>
            </a:r>
            <a:r>
              <a:rPr lang="nl-BE" dirty="0" err="1"/>
              <a:t>agg</a:t>
            </a:r>
            <a:r>
              <a:rPr lang="nl-BE" dirty="0"/>
              <a:t>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Dream: (Dream </a:t>
            </a:r>
            <a:r>
              <a:rPr lang="nl-BE" dirty="0" err="1"/>
              <a:t>Repertory</a:t>
            </a:r>
            <a:r>
              <a:rPr lang="nl-BE" dirty="0"/>
              <a:t> - </a:t>
            </a:r>
            <a:r>
              <a:rPr lang="nl-BE" dirty="0" err="1"/>
              <a:t>dgt</a:t>
            </a:r>
            <a:r>
              <a:rPr lang="nl-BE" dirty="0"/>
              <a:t>):</a:t>
            </a:r>
          </a:p>
          <a:p>
            <a:pPr marL="0" indent="0">
              <a:buNone/>
            </a:pPr>
            <a:r>
              <a:rPr lang="nl-BE" dirty="0"/>
              <a:t>Dream, Restaurant, </a:t>
            </a:r>
            <a:r>
              <a:rPr lang="nl-BE" dirty="0" err="1"/>
              <a:t>pay</a:t>
            </a:r>
            <a:r>
              <a:rPr lang="nl-BE" dirty="0"/>
              <a:t>, </a:t>
            </a:r>
            <a:r>
              <a:rPr lang="nl-BE" dirty="0" err="1"/>
              <a:t>they</a:t>
            </a:r>
            <a:r>
              <a:rPr lang="nl-BE" dirty="0"/>
              <a:t> do </a:t>
            </a:r>
            <a:r>
              <a:rPr lang="nl-BE" dirty="0" err="1"/>
              <a:t>not</a:t>
            </a:r>
            <a:r>
              <a:rPr lang="nl-BE" dirty="0"/>
              <a:t> have </a:t>
            </a:r>
            <a:r>
              <a:rPr lang="nl-BE" dirty="0" err="1"/>
              <a:t>to</a:t>
            </a:r>
            <a:r>
              <a:rPr lang="nl-BE" dirty="0"/>
              <a:t> - </a:t>
            </a:r>
            <a:r>
              <a:rPr lang="en-US" dirty="0"/>
              <a:t>because the owner closes the restaurant before they had  finished the meal </a:t>
            </a:r>
            <a:r>
              <a:rPr lang="nl-BE" dirty="0"/>
              <a:t>= </a:t>
            </a:r>
            <a:r>
              <a:rPr lang="nl-BE" dirty="0" err="1"/>
              <a:t>graph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68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5867586-C079-4925-AF87-214D42C9A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559" y="627063"/>
            <a:ext cx="9871708" cy="51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90023B-DE6B-472D-A2AD-A3A1EC87C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735" y="701749"/>
            <a:ext cx="9768530" cy="56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2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1021</TotalTime>
  <Words>487</Words>
  <Application>Microsoft Office PowerPoint</Application>
  <PresentationFormat>Breedbeeld</PresentationFormat>
  <Paragraphs>82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Circuit</vt:lpstr>
      <vt:lpstr>SORRENTO LIGA CONGRESS 2019</vt:lpstr>
      <vt:lpstr>INTRODUCING myself</vt:lpstr>
      <vt:lpstr>Keys to prescribe a remedy</vt:lpstr>
      <vt:lpstr>IMPORTANCE OF A COMPLETE REPERTORY</vt:lpstr>
      <vt:lpstr>CHALLENGES FOR HOMEOPATHS OF THE NEW GENERATION (In the Berberis article of) Santos Uta / König Peter (Links -1994, vol. 7) </vt:lpstr>
      <vt:lpstr>CASE – Example 1</vt:lpstr>
      <vt:lpstr>SymptomS / THEME</vt:lpstr>
      <vt:lpstr>PowerPoint-presentatie</vt:lpstr>
      <vt:lpstr>PowerPoint-presentatie</vt:lpstr>
      <vt:lpstr>PowerPoint-presentatie</vt:lpstr>
      <vt:lpstr>The energetic examination</vt:lpstr>
      <vt:lpstr>HOMEOPATHY     related to     acupuncture</vt:lpstr>
      <vt:lpstr>Case – EXAMPLE 2</vt:lpstr>
      <vt:lpstr>Symptom / THEME</vt:lpstr>
      <vt:lpstr>PowerPoint-presentatie</vt:lpstr>
      <vt:lpstr>PowerPoint-presentatie</vt:lpstr>
      <vt:lpstr>PowerPoint-presentatie</vt:lpstr>
      <vt:lpstr>Case – EXAMPLE 3</vt:lpstr>
      <vt:lpstr>SymptoMS (Dream Repertory)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SORRENTO LIGA CONGRESS 2019</dc:title>
  <dc:creator>Filip Degroote</dc:creator>
  <cp:lastModifiedBy>Filip Degroote</cp:lastModifiedBy>
  <cp:revision>52</cp:revision>
  <dcterms:created xsi:type="dcterms:W3CDTF">2019-08-16T19:15:32Z</dcterms:created>
  <dcterms:modified xsi:type="dcterms:W3CDTF">2019-09-15T16:31:07Z</dcterms:modified>
</cp:coreProperties>
</file>